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WARM UP #7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WHAT NEWS STORY FROM CNN STOOD OUT TO YOU THE MOST THIS WEEK? 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42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!!		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 in to </a:t>
            </a:r>
            <a:r>
              <a:rPr lang="en-US" smtClean="0"/>
              <a:t>your computer!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7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28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WARM UP #7</vt:lpstr>
      <vt:lpstr>Kahoot!! 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#7</dc:title>
  <dc:creator>Wease, Amy C.</dc:creator>
  <cp:lastModifiedBy>Wease, Amy C.</cp:lastModifiedBy>
  <cp:revision>2</cp:revision>
  <dcterms:created xsi:type="dcterms:W3CDTF">2018-09-07T11:35:04Z</dcterms:created>
  <dcterms:modified xsi:type="dcterms:W3CDTF">2018-09-07T11:46:40Z</dcterms:modified>
</cp:coreProperties>
</file>