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9/4/2018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9/4/2018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9/4/2018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9/4/2018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9/4/2018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9/4/2018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9/4/2018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9/4/2018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9/4/2018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9/4/2018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9/4/2018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9/4/2018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 up #4 – Describe the picture. What is important about it?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966243" y="2497772"/>
            <a:ext cx="6259513" cy="3755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0970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Pollution presentations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words and pictures to create a presentation about one of the endangered areas found on the map on pages 8-9 of the Habitat Preservation book.</a:t>
            </a:r>
          </a:p>
          <a:p>
            <a:r>
              <a:rPr lang="en-US" dirty="0" smtClean="0"/>
              <a:t>Here are the requirements:</a:t>
            </a:r>
          </a:p>
          <a:p>
            <a:pPr lvl="1"/>
            <a:r>
              <a:rPr lang="en-US" dirty="0" smtClean="0"/>
              <a:t>Use PowerPoint, Google Slides or Prezi to create your presentation. </a:t>
            </a:r>
          </a:p>
          <a:p>
            <a:pPr lvl="1"/>
            <a:r>
              <a:rPr lang="en-US" dirty="0" smtClean="0"/>
              <a:t>Use words and pictures to describe the region. What is special about this area?</a:t>
            </a:r>
          </a:p>
          <a:p>
            <a:pPr lvl="1"/>
            <a:r>
              <a:rPr lang="en-US" dirty="0" smtClean="0"/>
              <a:t>What problems are they facing?</a:t>
            </a:r>
          </a:p>
          <a:p>
            <a:pPr lvl="1"/>
            <a:r>
              <a:rPr lang="en-US" dirty="0" smtClean="0"/>
              <a:t>How is it being corrected/fixed? </a:t>
            </a:r>
          </a:p>
          <a:p>
            <a:pPr marL="228600" lvl="1" indent="0">
              <a:buNone/>
            </a:pPr>
            <a:r>
              <a:rPr lang="en-US" dirty="0" smtClean="0"/>
              <a:t>Students will present their presentations on Thursday, Sept 6</a:t>
            </a:r>
            <a:r>
              <a:rPr lang="en-US" baseline="30000" dirty="0" smtClean="0"/>
              <a:t>th</a:t>
            </a:r>
            <a:r>
              <a:rPr lang="en-US" dirty="0" smtClean="0"/>
              <a:t>, </a:t>
            </a:r>
            <a:r>
              <a:rPr lang="en-US" smtClean="0"/>
              <a:t>in class.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246932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TM10001115[[fn=Parcel]]</Template>
  <TotalTime>108</TotalTime>
  <Words>103</Words>
  <Application>Microsoft Office PowerPoint</Application>
  <PresentationFormat>Widescreen</PresentationFormat>
  <Paragraphs>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Gill Sans MT</vt:lpstr>
      <vt:lpstr>Parcel</vt:lpstr>
      <vt:lpstr>Warm up #4 – Describe the picture. What is important about it?</vt:lpstr>
      <vt:lpstr>Pollution presentations</vt:lpstr>
    </vt:vector>
  </TitlesOfParts>
  <Company>Charlotte Mecklenburg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 up #4 – Describe the picture. What is important about it?</dc:title>
  <dc:creator>Wease, Amy C.</dc:creator>
  <cp:lastModifiedBy>Wease, Amy C.</cp:lastModifiedBy>
  <cp:revision>3</cp:revision>
  <dcterms:created xsi:type="dcterms:W3CDTF">2018-09-04T12:35:55Z</dcterms:created>
  <dcterms:modified xsi:type="dcterms:W3CDTF">2018-09-04T14:24:09Z</dcterms:modified>
</cp:coreProperties>
</file>