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 – Describe the picture. What does it mean to you?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812" y="2103438"/>
            <a:ext cx="7190376" cy="3932237"/>
          </a:xfrm>
        </p:spPr>
      </p:pic>
    </p:spTree>
    <p:extLst>
      <p:ext uri="{BB962C8B-B14F-4D97-AF65-F5344CB8AC3E}">
        <p14:creationId xmlns:p14="http://schemas.microsoft.com/office/powerpoint/2010/main" val="264136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Expectations</a:t>
            </a:r>
          </a:p>
          <a:p>
            <a:pPr algn="ctr"/>
            <a:r>
              <a:rPr lang="en-US" sz="4400" dirty="0" smtClean="0"/>
              <a:t>Policies</a:t>
            </a:r>
          </a:p>
          <a:p>
            <a:pPr algn="ctr"/>
            <a:r>
              <a:rPr lang="en-US" sz="4400" dirty="0" smtClean="0"/>
              <a:t>Materials (what’s missing?)</a:t>
            </a:r>
          </a:p>
          <a:p>
            <a:pPr algn="ctr"/>
            <a:r>
              <a:rPr lang="en-US" sz="4400" dirty="0" smtClean="0"/>
              <a:t>Agenda for today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9402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 theory.org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Complete the diagnostic.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6032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</TotalTime>
  <Words>30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</vt:lpstr>
      <vt:lpstr>Warm-up – Describe the picture. What does it mean to you? </vt:lpstr>
      <vt:lpstr>Review</vt:lpstr>
      <vt:lpstr>Read theory.org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– Describe the picture. What does it mean to you? </dc:title>
  <dc:creator>Wease, Amy C.</dc:creator>
  <cp:lastModifiedBy>Wease, Amy C.</cp:lastModifiedBy>
  <cp:revision>1</cp:revision>
  <dcterms:created xsi:type="dcterms:W3CDTF">2018-08-27T18:58:19Z</dcterms:created>
  <dcterms:modified xsi:type="dcterms:W3CDTF">2018-08-27T19:02:17Z</dcterms:modified>
</cp:coreProperties>
</file>