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8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8/27/2018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Ms. Wease - PACE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Welcome!!!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2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3200" dirty="0" smtClean="0"/>
              <a:t>Introductions</a:t>
            </a:r>
          </a:p>
          <a:p>
            <a:pPr algn="ctr"/>
            <a:r>
              <a:rPr lang="en-US" sz="3200" dirty="0" smtClean="0"/>
              <a:t>Expectations and Syllabus</a:t>
            </a:r>
          </a:p>
          <a:p>
            <a:pPr algn="ctr"/>
            <a:r>
              <a:rPr lang="en-US" sz="3200" dirty="0" smtClean="0"/>
              <a:t>Letter writing activity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8977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letter to Ms. Wease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Making sure to address it correctly; include the following information in your letter:</a:t>
            </a:r>
          </a:p>
          <a:p>
            <a:pPr algn="ctr"/>
            <a:r>
              <a:rPr lang="en-US" dirty="0" smtClean="0"/>
              <a:t>Your name</a:t>
            </a:r>
          </a:p>
          <a:p>
            <a:pPr algn="ctr"/>
            <a:r>
              <a:rPr lang="en-US" dirty="0" smtClean="0"/>
              <a:t>Where you’re from</a:t>
            </a:r>
          </a:p>
          <a:p>
            <a:pPr algn="ctr"/>
            <a:r>
              <a:rPr lang="en-US" dirty="0" smtClean="0"/>
              <a:t>What languages you speak</a:t>
            </a:r>
          </a:p>
          <a:p>
            <a:pPr algn="ctr"/>
            <a:r>
              <a:rPr lang="en-US" dirty="0" smtClean="0"/>
              <a:t>Something interesting about yourself</a:t>
            </a:r>
          </a:p>
          <a:p>
            <a:pPr algn="ctr"/>
            <a:r>
              <a:rPr lang="en-US" dirty="0" smtClean="0"/>
              <a:t>What you are most excited about this year</a:t>
            </a:r>
          </a:p>
          <a:p>
            <a:pPr algn="ctr"/>
            <a:r>
              <a:rPr lang="en-US" dirty="0" smtClean="0"/>
              <a:t>What you are most nervous 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853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</TotalTime>
  <Words>63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Bookman Old Style</vt:lpstr>
      <vt:lpstr>Century Gothic</vt:lpstr>
      <vt:lpstr>Wingdings</vt:lpstr>
      <vt:lpstr>Wood Type</vt:lpstr>
      <vt:lpstr>Ms. Wease - PACE</vt:lpstr>
      <vt:lpstr>Agenda</vt:lpstr>
      <vt:lpstr>A letter to Ms. Wease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letter to Ms. Wease </dc:title>
  <dc:creator>Wease, Amy C.</dc:creator>
  <cp:lastModifiedBy>Wease, Amy C.</cp:lastModifiedBy>
  <cp:revision>2</cp:revision>
  <dcterms:created xsi:type="dcterms:W3CDTF">2018-08-27T11:36:19Z</dcterms:created>
  <dcterms:modified xsi:type="dcterms:W3CDTF">2018-08-27T11:44:16Z</dcterms:modified>
</cp:coreProperties>
</file>